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9" r:id="rId2"/>
    <p:sldId id="302" r:id="rId3"/>
    <p:sldId id="303" r:id="rId4"/>
    <p:sldId id="305" r:id="rId5"/>
    <p:sldId id="326" r:id="rId6"/>
    <p:sldId id="325" r:id="rId7"/>
    <p:sldId id="327" r:id="rId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48" autoAdjust="0"/>
  </p:normalViewPr>
  <p:slideViewPr>
    <p:cSldViewPr>
      <p:cViewPr>
        <p:scale>
          <a:sx n="103" d="100"/>
          <a:sy n="103" d="100"/>
        </p:scale>
        <p:origin x="-928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07E78-E438-1F4A-9BCC-82E0B86D2AC6}" type="datetimeFigureOut">
              <a:rPr lang="en-US" smtClean="0"/>
              <a:t>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606D6-9F9F-B249-8070-FB6E8A54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2400" y="1634972"/>
            <a:ext cx="8832215" cy="5045710"/>
          </a:xfrm>
          <a:custGeom>
            <a:avLst/>
            <a:gdLst/>
            <a:ahLst/>
            <a:cxnLst/>
            <a:rect l="l" t="t" r="r" b="b"/>
            <a:pathLst>
              <a:path w="8832215" h="5045709">
                <a:moveTo>
                  <a:pt x="0" y="0"/>
                </a:moveTo>
                <a:lnTo>
                  <a:pt x="8831795" y="0"/>
                </a:lnTo>
                <a:lnTo>
                  <a:pt x="8831795" y="5045481"/>
                </a:lnTo>
                <a:lnTo>
                  <a:pt x="0" y="5045481"/>
                </a:lnTo>
                <a:lnTo>
                  <a:pt x="0" y="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39200" cy="1346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2400" y="1634972"/>
            <a:ext cx="8832215" cy="5045710"/>
          </a:xfrm>
          <a:custGeom>
            <a:avLst/>
            <a:gdLst/>
            <a:ahLst/>
            <a:cxnLst/>
            <a:rect l="l" t="t" r="r" b="b"/>
            <a:pathLst>
              <a:path w="8832215" h="5045709">
                <a:moveTo>
                  <a:pt x="0" y="0"/>
                </a:moveTo>
                <a:lnTo>
                  <a:pt x="8831795" y="0"/>
                </a:lnTo>
                <a:lnTo>
                  <a:pt x="8831795" y="5045481"/>
                </a:lnTo>
                <a:lnTo>
                  <a:pt x="0" y="5045481"/>
                </a:lnTo>
                <a:lnTo>
                  <a:pt x="0" y="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534949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346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3748" y="3246120"/>
            <a:ext cx="8296503" cy="2221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534949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0400" y="838200"/>
            <a:ext cx="2362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宋体"/>
                <a:ea typeface="宋体"/>
                <a:cs typeface="宋体"/>
              </a:rPr>
              <a:t>结绳记事</a:t>
            </a:r>
            <a:endParaRPr lang="en-US" sz="32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5829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7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634972"/>
            <a:ext cx="8832215" cy="5045710"/>
          </a:xfrm>
          <a:custGeom>
            <a:avLst/>
            <a:gdLst/>
            <a:ahLst/>
            <a:cxnLst/>
            <a:rect l="l" t="t" r="r" b="b"/>
            <a:pathLst>
              <a:path w="8832215" h="5045709">
                <a:moveTo>
                  <a:pt x="0" y="0"/>
                </a:moveTo>
                <a:lnTo>
                  <a:pt x="8831795" y="0"/>
                </a:lnTo>
                <a:lnTo>
                  <a:pt x="8831795" y="5045481"/>
                </a:lnTo>
                <a:lnTo>
                  <a:pt x="0" y="5045481"/>
                </a:lnTo>
                <a:lnTo>
                  <a:pt x="0" y="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152400"/>
            <a:ext cx="8814435" cy="1346835"/>
          </a:xfrm>
          <a:custGeom>
            <a:avLst/>
            <a:gdLst/>
            <a:ahLst/>
            <a:cxnLst/>
            <a:rect l="l" t="t" r="r" b="b"/>
            <a:pathLst>
              <a:path w="8814435" h="1346835">
                <a:moveTo>
                  <a:pt x="0" y="0"/>
                </a:moveTo>
                <a:lnTo>
                  <a:pt x="8814041" y="0"/>
                </a:lnTo>
                <a:lnTo>
                  <a:pt x="8814041" y="1346441"/>
                </a:lnTo>
                <a:lnTo>
                  <a:pt x="0" y="1346441"/>
                </a:lnTo>
                <a:lnTo>
                  <a:pt x="0" y="0"/>
                </a:lnTo>
                <a:close/>
              </a:path>
            </a:pathLst>
          </a:custGeom>
          <a:solidFill>
            <a:srgbClr val="53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6460" y="2199132"/>
            <a:ext cx="7260590" cy="323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</a:pPr>
            <a:r>
              <a:rPr sz="4800" spc="-5" dirty="0">
                <a:solidFill>
                  <a:srgbClr val="C66951"/>
                </a:solidFill>
                <a:latin typeface="Wingdings 2"/>
                <a:cs typeface="Wingdings 2"/>
              </a:rPr>
              <a:t></a:t>
            </a:r>
            <a:r>
              <a:rPr sz="4800" spc="150" dirty="0">
                <a:solidFill>
                  <a:srgbClr val="534949"/>
                </a:solidFill>
                <a:latin typeface="SimSun"/>
                <a:cs typeface="SimSun"/>
              </a:rPr>
              <a:t>孙</a:t>
            </a:r>
            <a:r>
              <a:rPr sz="4800" spc="145" dirty="0">
                <a:solidFill>
                  <a:srgbClr val="534949"/>
                </a:solidFill>
                <a:latin typeface="SimSun"/>
                <a:cs typeface="SimSun"/>
              </a:rPr>
              <a:t>思</a:t>
            </a:r>
            <a:r>
              <a:rPr sz="4800" spc="150" dirty="0">
                <a:solidFill>
                  <a:srgbClr val="534949"/>
                </a:solidFill>
                <a:latin typeface="SimSun"/>
                <a:cs typeface="SimSun"/>
              </a:rPr>
              <a:t>邈</a:t>
            </a:r>
            <a:r>
              <a:rPr sz="4800" spc="140" dirty="0">
                <a:solidFill>
                  <a:srgbClr val="534949"/>
                </a:solidFill>
                <a:latin typeface="SimSun"/>
                <a:cs typeface="SimSun"/>
              </a:rPr>
              <a:t>又</a:t>
            </a:r>
            <a:r>
              <a:rPr sz="4800" spc="155" dirty="0">
                <a:solidFill>
                  <a:srgbClr val="534949"/>
                </a:solidFill>
                <a:latin typeface="SimSun"/>
                <a:cs typeface="SimSun"/>
              </a:rPr>
              <a:t>发</a:t>
            </a:r>
            <a:r>
              <a:rPr sz="4800" spc="140" dirty="0">
                <a:solidFill>
                  <a:srgbClr val="534949"/>
                </a:solidFill>
                <a:latin typeface="SimSun"/>
                <a:cs typeface="SimSun"/>
              </a:rPr>
              <a:t>现</a:t>
            </a:r>
            <a:r>
              <a:rPr sz="4800" spc="150" dirty="0">
                <a:solidFill>
                  <a:srgbClr val="534949"/>
                </a:solidFill>
                <a:latin typeface="SimSun"/>
                <a:cs typeface="SimSun"/>
              </a:rPr>
              <a:t>有</a:t>
            </a:r>
            <a:r>
              <a:rPr sz="4800" spc="140" dirty="0">
                <a:solidFill>
                  <a:srgbClr val="534949"/>
                </a:solidFill>
                <a:latin typeface="SimSun"/>
                <a:cs typeface="SimSun"/>
              </a:rPr>
              <a:t>钱</a:t>
            </a:r>
            <a:r>
              <a:rPr sz="4800" spc="150" dirty="0">
                <a:solidFill>
                  <a:srgbClr val="534949"/>
                </a:solidFill>
                <a:latin typeface="SimSun"/>
                <a:cs typeface="SimSun"/>
              </a:rPr>
              <a:t>人</a:t>
            </a:r>
            <a:r>
              <a:rPr sz="4800" spc="145" dirty="0">
                <a:solidFill>
                  <a:srgbClr val="534949"/>
                </a:solidFill>
                <a:latin typeface="SimSun"/>
                <a:cs typeface="SimSun"/>
              </a:rPr>
              <a:t>常</a:t>
            </a:r>
            <a:r>
              <a:rPr sz="4800" dirty="0">
                <a:solidFill>
                  <a:srgbClr val="534949"/>
                </a:solidFill>
                <a:latin typeface="SimSun"/>
                <a:cs typeface="SimSun"/>
              </a:rPr>
              <a:t>得  </a:t>
            </a:r>
            <a:r>
              <a:rPr sz="4800" spc="110" dirty="0">
                <a:solidFill>
                  <a:srgbClr val="534949"/>
                </a:solidFill>
                <a:latin typeface="SimSun"/>
                <a:cs typeface="SimSun"/>
              </a:rPr>
              <a:t>什么病？</a:t>
            </a:r>
            <a:endParaRPr sz="48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800" spc="110" dirty="0">
                <a:solidFill>
                  <a:srgbClr val="C66951"/>
                </a:solidFill>
                <a:latin typeface="Wingdings 2"/>
                <a:cs typeface="Wingdings 2"/>
              </a:rPr>
              <a:t></a:t>
            </a:r>
            <a:r>
              <a:rPr sz="4800" spc="110" dirty="0">
                <a:solidFill>
                  <a:srgbClr val="534949"/>
                </a:solidFill>
                <a:latin typeface="SimSun"/>
                <a:cs typeface="SimSun"/>
              </a:rPr>
              <a:t>他是如何治疗的？</a:t>
            </a:r>
            <a:endParaRPr sz="48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52400"/>
            <a:ext cx="8814435" cy="1346835"/>
          </a:xfrm>
          <a:custGeom>
            <a:avLst/>
            <a:gdLst/>
            <a:ahLst/>
            <a:cxnLst/>
            <a:rect l="l" t="t" r="r" b="b"/>
            <a:pathLst>
              <a:path w="8814435" h="1346835">
                <a:moveTo>
                  <a:pt x="0" y="0"/>
                </a:moveTo>
                <a:lnTo>
                  <a:pt x="8814041" y="0"/>
                </a:lnTo>
                <a:lnTo>
                  <a:pt x="8814041" y="1346441"/>
                </a:lnTo>
                <a:lnTo>
                  <a:pt x="0" y="1346441"/>
                </a:lnTo>
                <a:lnTo>
                  <a:pt x="0" y="0"/>
                </a:lnTo>
                <a:close/>
              </a:path>
            </a:pathLst>
          </a:custGeom>
          <a:solidFill>
            <a:srgbClr val="53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9200" y="0"/>
            <a:ext cx="41148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1659" y="2664904"/>
            <a:ext cx="3873500" cy="2185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210"/>
              </a:lnSpc>
            </a:pPr>
            <a:r>
              <a:rPr sz="15000" spc="150" dirty="0">
                <a:solidFill>
                  <a:srgbClr val="534949"/>
                </a:solidFill>
                <a:latin typeface="SimSun"/>
                <a:cs typeface="SimSun"/>
              </a:rPr>
              <a:t>粗粮</a:t>
            </a:r>
            <a:endParaRPr sz="1500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52400"/>
            <a:ext cx="8814435" cy="134683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Times New Roman"/>
              <a:cs typeface="Times New Roman"/>
            </a:endParaRPr>
          </a:p>
          <a:p>
            <a:pPr marL="347345">
              <a:lnSpc>
                <a:spcPct val="100000"/>
              </a:lnSpc>
              <a:spcBef>
                <a:spcPts val="5"/>
              </a:spcBef>
            </a:pPr>
            <a:r>
              <a:rPr sz="3200" spc="15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COARSE </a:t>
            </a:r>
            <a:r>
              <a:rPr sz="3200" spc="14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FOOD</a:t>
            </a:r>
            <a:r>
              <a:rPr sz="3200" spc="5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3200" spc="16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GRAIN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634972"/>
            <a:ext cx="8832215" cy="5045710"/>
          </a:xfrm>
          <a:custGeom>
            <a:avLst/>
            <a:gdLst/>
            <a:ahLst/>
            <a:cxnLst/>
            <a:rect l="l" t="t" r="r" b="b"/>
            <a:pathLst>
              <a:path w="8832215" h="5045709">
                <a:moveTo>
                  <a:pt x="0" y="0"/>
                </a:moveTo>
                <a:lnTo>
                  <a:pt x="8831795" y="0"/>
                </a:lnTo>
                <a:lnTo>
                  <a:pt x="8831795" y="5045481"/>
                </a:lnTo>
                <a:lnTo>
                  <a:pt x="0" y="5045481"/>
                </a:lnTo>
                <a:lnTo>
                  <a:pt x="0" y="0"/>
                </a:lnTo>
                <a:close/>
              </a:path>
            </a:pathLst>
          </a:custGeom>
          <a:solidFill>
            <a:srgbClr val="CCD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152400"/>
            <a:ext cx="8814435" cy="1346835"/>
          </a:xfrm>
          <a:custGeom>
            <a:avLst/>
            <a:gdLst/>
            <a:ahLst/>
            <a:cxnLst/>
            <a:rect l="l" t="t" r="r" b="b"/>
            <a:pathLst>
              <a:path w="8814435" h="1346835">
                <a:moveTo>
                  <a:pt x="0" y="0"/>
                </a:moveTo>
                <a:lnTo>
                  <a:pt x="8814041" y="0"/>
                </a:lnTo>
                <a:lnTo>
                  <a:pt x="8814041" y="1346441"/>
                </a:lnTo>
                <a:lnTo>
                  <a:pt x="0" y="1346441"/>
                </a:lnTo>
                <a:lnTo>
                  <a:pt x="0" y="0"/>
                </a:lnTo>
                <a:close/>
              </a:path>
            </a:pathLst>
          </a:custGeom>
          <a:solidFill>
            <a:srgbClr val="53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6323" y="2327148"/>
            <a:ext cx="6924675" cy="262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30"/>
              </a:lnSpc>
            </a:pPr>
            <a:r>
              <a:rPr sz="18000" spc="160" dirty="0">
                <a:solidFill>
                  <a:srgbClr val="0070C0"/>
                </a:solidFill>
                <a:latin typeface="SimSun"/>
                <a:cs typeface="SimSun"/>
              </a:rPr>
              <a:t>粗—</a:t>
            </a:r>
            <a:r>
              <a:rPr sz="18000" dirty="0">
                <a:solidFill>
                  <a:srgbClr val="0070C0"/>
                </a:solidFill>
                <a:latin typeface="SimSun"/>
                <a:cs typeface="SimSun"/>
              </a:rPr>
              <a:t>细</a:t>
            </a:r>
            <a:endParaRPr sz="18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4193003" cy="2633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"/>
            <a:ext cx="40386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6200"/>
            <a:ext cx="4114800" cy="2726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33400"/>
            <a:ext cx="3882951" cy="27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82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5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81000"/>
            <a:ext cx="1981200" cy="2812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33800"/>
            <a:ext cx="1971895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657600"/>
            <a:ext cx="2819400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1371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低筋面粉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中筋面粉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4800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高筋面粉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5410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全面面粉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73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12138</TotalTime>
  <Words>36</Words>
  <Application>Microsoft Macintosh PowerPoint</Application>
  <PresentationFormat>On-screen Show (4:3)</PresentationFormat>
  <Paragraphs>12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</dc:creator>
  <cp:lastModifiedBy>Qing Zhang</cp:lastModifiedBy>
  <cp:revision>60</cp:revision>
  <dcterms:created xsi:type="dcterms:W3CDTF">2017-08-18T12:32:00Z</dcterms:created>
  <dcterms:modified xsi:type="dcterms:W3CDTF">2018-01-28T19:30:10Z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2016-05-19T00:00:00Z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2017-08-18T00:00:00Z</vt:filetime>
  </property>
</Properties>
</file>